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7675" cy="9926638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6" autoAdjust="0"/>
  </p:normalViewPr>
  <p:slideViewPr>
    <p:cSldViewPr>
      <p:cViewPr varScale="1">
        <p:scale>
          <a:sx n="104" d="100"/>
          <a:sy n="104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79329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School closed -</a:t>
                      </a:r>
                    </a:p>
                    <a:p>
                      <a:pPr algn="ctr"/>
                      <a:endParaRPr lang="en-GB" sz="700" dirty="0">
                        <a:ln w="25400">
                          <a:noFill/>
                        </a:ln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/>
                      <a:r>
                        <a:rPr lang="en-GB" sz="700" dirty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St. Patrick’s Day</a:t>
                      </a:r>
                    </a:p>
                    <a:p>
                      <a:endParaRPr lang="en-GB" sz="800" dirty="0">
                        <a:ln w="25400">
                          <a:noFill/>
                        </a:ln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endParaRPr lang="en-GB" sz="1000" dirty="0">
                        <a:ln w="25400">
                          <a:noFill/>
                        </a:ln>
                      </a:endParaRPr>
                    </a:p>
                    <a:p>
                      <a:endParaRPr lang="en-GB" sz="1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n w="25400">
                          <a:noFill/>
                        </a:ln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School closed all week </a:t>
                      </a:r>
                    </a:p>
                    <a:p>
                      <a:pPr algn="ctr"/>
                      <a:endParaRPr lang="en-GB" sz="800" dirty="0">
                        <a:ln w="25400">
                          <a:noFill/>
                        </a:ln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/>
                      <a:r>
                        <a:rPr lang="en-GB" sz="800" dirty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- Easter Holidays</a:t>
                      </a:r>
                    </a:p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011081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r>
              <a:rPr lang="en-GB" dirty="0"/>
              <a:t>				</a:t>
            </a:r>
          </a:p>
          <a:p>
            <a:r>
              <a:rPr lang="en-GB" dirty="0"/>
              <a:t>				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endParaRPr lang="en-US" sz="9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endParaRPr lang="en-US" sz="9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endParaRPr lang="en-US" sz="9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9020623" y="68404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399037"/>
            <a:chOff x="-7192" y="-54845"/>
            <a:chExt cx="11173730" cy="1865383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326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531841"/>
            <a:chOff x="4707" y="-30592"/>
            <a:chExt cx="11039634" cy="2632390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196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3"/>
              <a:ext cx="2231653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6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Early School Closure at 11am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Holy Thursday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 School Dinners / Bus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775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/>
              <a:r>
                <a:rPr lang="en-GB" sz="700" dirty="0">
                  <a:ln w="25400">
                    <a:noFill/>
                  </a:ln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School closed -</a:t>
              </a:r>
            </a:p>
            <a:p>
              <a:pPr algn="ctr"/>
              <a:endParaRPr lang="en-GB" sz="700" dirty="0">
                <a:ln w="25400">
                  <a:noFill/>
                </a:ln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pPr algn="ctr"/>
              <a:r>
                <a:rPr lang="en-GB" sz="700" dirty="0">
                  <a:ln w="25400">
                    <a:noFill/>
                  </a:ln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Holy Friday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501356"/>
            <a:chOff x="-24437" y="-19050"/>
            <a:chExt cx="11148402" cy="875042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4273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8750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651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651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651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84644" cy="1529608"/>
            <a:chOff x="-47638" y="-69214"/>
            <a:chExt cx="11179525" cy="2036372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6"/>
              <a:ext cx="2190322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6"/>
              <a:ext cx="2224614" cy="135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pic>
        <p:nvPicPr>
          <p:cNvPr id="28" name="Picture 27" descr="BALLYLIFFORD-PS-CREST-FIN-mix-trans">
            <a:extLst>
              <a:ext uri="{FF2B5EF4-FFF2-40B4-BE49-F238E27FC236}">
                <a16:creationId xmlns:a16="http://schemas.microsoft.com/office/drawing/2014/main" id="{A2C3E317-1CA9-1CFE-A83F-845E10C38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27" y="-116371"/>
            <a:ext cx="1747769" cy="178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fb5e4cd-4fb9-4a04-b8e7-1efb93a0c348"/>
    <ds:schemaRef ds:uri="f098a31c-cf5f-4701-95f1-80706b2c230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8D8E2C-4D87-4605-BA71-6A320E02E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12003</TotalTime>
  <Words>433</Words>
  <Application>Microsoft Office PowerPoint</Application>
  <PresentationFormat>Custom</PresentationFormat>
  <Paragraphs>143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Arimo</vt:lpstr>
      <vt:lpstr>League Spartan</vt:lpstr>
      <vt:lpstr>Arimo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W HEATH</cp:lastModifiedBy>
  <cp:revision>25</cp:revision>
  <cp:lastPrinted>2024-03-06T11:22:21Z</cp:lastPrinted>
  <dcterms:created xsi:type="dcterms:W3CDTF">2006-08-16T00:00:00Z</dcterms:created>
  <dcterms:modified xsi:type="dcterms:W3CDTF">2024-03-06T11:28:28Z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